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bschnitt ohne Titel" id="{0AA7754B-CF75-411D-9E0B-52CBD6349432}">
          <p14:sldIdLst>
            <p14:sldId id="25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2026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9FB2E-6BBF-4200-A133-5FE75C677746}" type="datetimeFigureOut">
              <a:rPr lang="de-DE" smtClean="0"/>
              <a:t>08.01.2018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8896E-E967-4855-B289-A6365C78439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1348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9FB2E-6BBF-4200-A133-5FE75C677746}" type="datetimeFigureOut">
              <a:rPr lang="de-DE" smtClean="0"/>
              <a:t>08.01.2018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8896E-E967-4855-B289-A6365C78439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5135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9FB2E-6BBF-4200-A133-5FE75C677746}" type="datetimeFigureOut">
              <a:rPr lang="de-DE" smtClean="0"/>
              <a:t>08.01.2018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8896E-E967-4855-B289-A6365C78439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3952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9FB2E-6BBF-4200-A133-5FE75C677746}" type="datetimeFigureOut">
              <a:rPr lang="de-DE" smtClean="0"/>
              <a:t>08.01.2018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8896E-E967-4855-B289-A6365C78439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2426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9FB2E-6BBF-4200-A133-5FE75C677746}" type="datetimeFigureOut">
              <a:rPr lang="de-DE" smtClean="0"/>
              <a:t>08.01.2018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8896E-E967-4855-B289-A6365C78439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753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9FB2E-6BBF-4200-A133-5FE75C677746}" type="datetimeFigureOut">
              <a:rPr lang="de-DE" smtClean="0"/>
              <a:t>08.01.2018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8896E-E967-4855-B289-A6365C78439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8571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9FB2E-6BBF-4200-A133-5FE75C677746}" type="datetimeFigureOut">
              <a:rPr lang="de-DE" smtClean="0"/>
              <a:t>08.01.2018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8896E-E967-4855-B289-A6365C78439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3901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9FB2E-6BBF-4200-A133-5FE75C677746}" type="datetimeFigureOut">
              <a:rPr lang="de-DE" smtClean="0"/>
              <a:t>08.01.2018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8896E-E967-4855-B289-A6365C78439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1121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9FB2E-6BBF-4200-A133-5FE75C677746}" type="datetimeFigureOut">
              <a:rPr lang="de-DE" smtClean="0"/>
              <a:t>08.01.2018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8896E-E967-4855-B289-A6365C78439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841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9FB2E-6BBF-4200-A133-5FE75C677746}" type="datetimeFigureOut">
              <a:rPr lang="de-DE" smtClean="0"/>
              <a:t>08.01.2018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8896E-E967-4855-B289-A6365C78439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17149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9FB2E-6BBF-4200-A133-5FE75C677746}" type="datetimeFigureOut">
              <a:rPr lang="de-DE" smtClean="0"/>
              <a:t>08.01.2018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8896E-E967-4855-B289-A6365C78439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3973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99FB2E-6BBF-4200-A133-5FE75C677746}" type="datetimeFigureOut">
              <a:rPr lang="de-DE" smtClean="0"/>
              <a:t>08.01.2018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88896E-E967-4855-B289-A6365C78439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883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0428" y="188640"/>
            <a:ext cx="959106" cy="1331616"/>
          </a:xfrm>
          <a:prstGeom prst="rect">
            <a:avLst/>
          </a:prstGeom>
        </p:spPr>
      </p:pic>
      <p:sp>
        <p:nvSpPr>
          <p:cNvPr id="6" name="Rechteck 5"/>
          <p:cNvSpPr/>
          <p:nvPr/>
        </p:nvSpPr>
        <p:spPr>
          <a:xfrm>
            <a:off x="2382023" y="2716130"/>
            <a:ext cx="914400" cy="9144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smtClean="0"/>
              <a:t>Vize-Präsident Leistungs-sport</a:t>
            </a:r>
            <a:endParaRPr lang="de-DE" sz="1200" dirty="0"/>
          </a:p>
        </p:txBody>
      </p:sp>
      <p:sp>
        <p:nvSpPr>
          <p:cNvPr id="8" name="Rechteck 7"/>
          <p:cNvSpPr/>
          <p:nvPr/>
        </p:nvSpPr>
        <p:spPr>
          <a:xfrm>
            <a:off x="3432613" y="271613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/>
              <a:t>Vorsitzende DRF</a:t>
            </a:r>
          </a:p>
        </p:txBody>
      </p:sp>
      <p:sp>
        <p:nvSpPr>
          <p:cNvPr id="9" name="Rechteck 8"/>
          <p:cNvSpPr/>
          <p:nvPr/>
        </p:nvSpPr>
        <p:spPr>
          <a:xfrm>
            <a:off x="4483803" y="272376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err="1" smtClean="0"/>
              <a:t>VorsitzendeSDRV</a:t>
            </a:r>
            <a:endParaRPr lang="de-DE" sz="1200" dirty="0"/>
          </a:p>
        </p:txBody>
      </p:sp>
      <p:sp>
        <p:nvSpPr>
          <p:cNvPr id="13" name="Rechteck 12"/>
          <p:cNvSpPr/>
          <p:nvPr/>
        </p:nvSpPr>
        <p:spPr>
          <a:xfrm>
            <a:off x="1353705" y="2716130"/>
            <a:ext cx="914400" cy="9144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/>
              <a:t>Vize-Präsident Finanzen</a:t>
            </a:r>
          </a:p>
        </p:txBody>
      </p:sp>
      <p:sp>
        <p:nvSpPr>
          <p:cNvPr id="14" name="Rechteck 13"/>
          <p:cNvSpPr/>
          <p:nvPr/>
        </p:nvSpPr>
        <p:spPr>
          <a:xfrm>
            <a:off x="274605" y="2708920"/>
            <a:ext cx="914400" cy="9144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Präsident</a:t>
            </a:r>
            <a:endParaRPr lang="de-DE" sz="1200" dirty="0">
              <a:solidFill>
                <a:schemeClr val="bg1"/>
              </a:solidFill>
            </a:endParaRPr>
          </a:p>
        </p:txBody>
      </p:sp>
      <p:sp>
        <p:nvSpPr>
          <p:cNvPr id="15" name="Abgerundetes Rechteck 14"/>
          <p:cNvSpPr/>
          <p:nvPr/>
        </p:nvSpPr>
        <p:spPr>
          <a:xfrm>
            <a:off x="1818702" y="5373216"/>
            <a:ext cx="914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00" dirty="0"/>
              <a:t>Vorsitzender Vorstand: </a:t>
            </a:r>
            <a:r>
              <a:rPr lang="de-DE" sz="900" dirty="0" smtClean="0"/>
              <a:t>Leistungs-</a:t>
            </a:r>
          </a:p>
          <a:p>
            <a:pPr algn="ctr"/>
            <a:r>
              <a:rPr lang="de-DE" sz="900" dirty="0" err="1" smtClean="0"/>
              <a:t>sport</a:t>
            </a:r>
            <a:r>
              <a:rPr lang="de-DE" sz="900" dirty="0" smtClean="0"/>
              <a:t>/Politik/</a:t>
            </a:r>
          </a:p>
          <a:p>
            <a:pPr algn="ctr"/>
            <a:r>
              <a:rPr lang="de-DE" sz="900" dirty="0" smtClean="0"/>
              <a:t>Marketing </a:t>
            </a:r>
            <a:endParaRPr lang="de-DE" sz="900" dirty="0"/>
          </a:p>
        </p:txBody>
      </p:sp>
      <p:sp>
        <p:nvSpPr>
          <p:cNvPr id="16" name="Abgerundetes Rechteck 15"/>
          <p:cNvSpPr/>
          <p:nvPr/>
        </p:nvSpPr>
        <p:spPr>
          <a:xfrm>
            <a:off x="3434787" y="5373216"/>
            <a:ext cx="914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00" dirty="0"/>
              <a:t>stellv. Vorstand: Jugend/ </a:t>
            </a:r>
            <a:r>
              <a:rPr lang="de-DE" sz="900" dirty="0" smtClean="0"/>
              <a:t>Rechnungs-</a:t>
            </a:r>
          </a:p>
          <a:p>
            <a:pPr algn="ctr"/>
            <a:r>
              <a:rPr lang="de-DE" sz="900" dirty="0" smtClean="0"/>
              <a:t>wesen/Aus-</a:t>
            </a:r>
          </a:p>
          <a:p>
            <a:pPr algn="ctr"/>
            <a:r>
              <a:rPr lang="de-DE" sz="900" dirty="0" err="1" smtClean="0"/>
              <a:t>bildung</a:t>
            </a:r>
            <a:endParaRPr lang="de-DE" sz="900" dirty="0"/>
          </a:p>
        </p:txBody>
      </p:sp>
      <p:sp>
        <p:nvSpPr>
          <p:cNvPr id="17" name="Abgerundetes Rechteck 16"/>
          <p:cNvSpPr/>
          <p:nvPr/>
        </p:nvSpPr>
        <p:spPr>
          <a:xfrm>
            <a:off x="4941003" y="5373216"/>
            <a:ext cx="914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00" dirty="0"/>
              <a:t>stellv</a:t>
            </a:r>
            <a:r>
              <a:rPr lang="de-DE" dirty="0"/>
              <a:t>. </a:t>
            </a:r>
            <a:r>
              <a:rPr lang="de-DE" sz="900" dirty="0"/>
              <a:t>Vorsitzender: Frauen/ </a:t>
            </a:r>
            <a:r>
              <a:rPr lang="de-DE" sz="900" dirty="0" err="1" smtClean="0"/>
              <a:t>Schiedsrich-ter</a:t>
            </a:r>
            <a:r>
              <a:rPr lang="de-DE" sz="900" dirty="0" smtClean="0"/>
              <a:t> Vereins-spielbetrieb</a:t>
            </a:r>
            <a:endParaRPr lang="de-DE" sz="900" dirty="0"/>
          </a:p>
        </p:txBody>
      </p:sp>
      <p:sp>
        <p:nvSpPr>
          <p:cNvPr id="18" name="Rechteck 17"/>
          <p:cNvSpPr/>
          <p:nvPr/>
        </p:nvSpPr>
        <p:spPr>
          <a:xfrm>
            <a:off x="5508280" y="273139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/>
              <a:t>Vorsitzende DRJ</a:t>
            </a:r>
          </a:p>
        </p:txBody>
      </p:sp>
      <p:sp>
        <p:nvSpPr>
          <p:cNvPr id="19" name="Rechteck 18"/>
          <p:cNvSpPr/>
          <p:nvPr/>
        </p:nvSpPr>
        <p:spPr>
          <a:xfrm>
            <a:off x="6516216" y="270892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smtClean="0"/>
              <a:t>Vorsitzende Bundesliga-ausschuss </a:t>
            </a:r>
            <a:endParaRPr lang="de-DE" sz="1200" dirty="0"/>
          </a:p>
        </p:txBody>
      </p:sp>
      <p:sp>
        <p:nvSpPr>
          <p:cNvPr id="20" name="Rechteck 19"/>
          <p:cNvSpPr/>
          <p:nvPr/>
        </p:nvSpPr>
        <p:spPr>
          <a:xfrm>
            <a:off x="7539550" y="272376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/>
              <a:t>Sprecher </a:t>
            </a:r>
            <a:r>
              <a:rPr lang="de-DE" sz="1200" dirty="0" smtClean="0"/>
              <a:t>Landes-verbände</a:t>
            </a:r>
            <a:endParaRPr lang="de-DE" sz="1200" dirty="0"/>
          </a:p>
        </p:txBody>
      </p:sp>
      <p:sp>
        <p:nvSpPr>
          <p:cNvPr id="21" name="Textfeld 20"/>
          <p:cNvSpPr txBox="1"/>
          <p:nvPr/>
        </p:nvSpPr>
        <p:spPr>
          <a:xfrm>
            <a:off x="179512" y="2082148"/>
            <a:ext cx="81884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Das neue Präsidium</a:t>
            </a:r>
          </a:p>
          <a:p>
            <a:pPr algn="ctr"/>
            <a:r>
              <a:rPr lang="de-DE" sz="1000" dirty="0" smtClean="0"/>
              <a:t>die </a:t>
            </a:r>
            <a:r>
              <a:rPr lang="de-DE" sz="1000" dirty="0"/>
              <a:t>Rolle eines Aufsichtsrates </a:t>
            </a:r>
          </a:p>
        </p:txBody>
      </p:sp>
      <p:sp>
        <p:nvSpPr>
          <p:cNvPr id="28" name="Textfeld 27"/>
          <p:cNvSpPr txBox="1"/>
          <p:nvPr/>
        </p:nvSpPr>
        <p:spPr>
          <a:xfrm>
            <a:off x="274605" y="3789040"/>
            <a:ext cx="3031950" cy="2769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200" dirty="0"/>
              <a:t>g</a:t>
            </a:r>
            <a:r>
              <a:rPr lang="de-DE" sz="1200" dirty="0" smtClean="0"/>
              <a:t>ewählt durch den Deutschen Rugby Tag</a:t>
            </a:r>
            <a:endParaRPr lang="de-DE" sz="1200" dirty="0"/>
          </a:p>
        </p:txBody>
      </p:sp>
      <p:sp>
        <p:nvSpPr>
          <p:cNvPr id="29" name="Textfeld 28"/>
          <p:cNvSpPr txBox="1"/>
          <p:nvPr/>
        </p:nvSpPr>
        <p:spPr>
          <a:xfrm>
            <a:off x="3477010" y="3787375"/>
            <a:ext cx="4976940" cy="276999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200" dirty="0" smtClean="0"/>
              <a:t>gewählt durch die entsprechenden Organe</a:t>
            </a:r>
            <a:endParaRPr lang="de-DE" sz="1200" dirty="0"/>
          </a:p>
        </p:txBody>
      </p:sp>
      <p:sp>
        <p:nvSpPr>
          <p:cNvPr id="32" name="Textfeld 31"/>
          <p:cNvSpPr txBox="1"/>
          <p:nvPr/>
        </p:nvSpPr>
        <p:spPr>
          <a:xfrm>
            <a:off x="1907705" y="4509120"/>
            <a:ext cx="3968564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200" b="1" dirty="0" smtClean="0"/>
              <a:t>Vorstand für </a:t>
            </a:r>
            <a:r>
              <a:rPr lang="de-DE" sz="1200" b="1" dirty="0"/>
              <a:t>das operative Geschäft und damit nach BGB rechtsverbindliche Positionen </a:t>
            </a:r>
            <a:endParaRPr lang="de-DE" sz="1200" b="1" dirty="0" smtClean="0"/>
          </a:p>
        </p:txBody>
      </p:sp>
      <p:sp>
        <p:nvSpPr>
          <p:cNvPr id="33" name="Textfeld 32"/>
          <p:cNvSpPr txBox="1"/>
          <p:nvPr/>
        </p:nvSpPr>
        <p:spPr>
          <a:xfrm>
            <a:off x="7236296" y="4581128"/>
            <a:ext cx="168323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de-DE" sz="800" dirty="0"/>
              <a:t>Die berufenen Personen wählen aus ihrer Mitte den Vorsitzenden des Vorstandes und verteilen die Aufgabenbereiche/Zuständigkeiten in Rücksprache mit dem Präsidium (z.B. Vorsitzender Vorstand: </a:t>
            </a:r>
            <a:r>
              <a:rPr lang="de-DE" sz="800" dirty="0" smtClean="0"/>
              <a:t>Leistungssport/Politik/Marketing </a:t>
            </a:r>
            <a:r>
              <a:rPr lang="de-DE" sz="800" dirty="0"/>
              <a:t>– stellv. Vorstand: Jugend</a:t>
            </a:r>
            <a:r>
              <a:rPr lang="de-DE" sz="800" dirty="0" smtClean="0"/>
              <a:t>/ Rechnungswesen/Ausbildung </a:t>
            </a:r>
            <a:r>
              <a:rPr lang="de-DE" sz="800" dirty="0"/>
              <a:t>– stellv. Vorsitzender: Frauen</a:t>
            </a:r>
            <a:r>
              <a:rPr lang="de-DE" sz="800" dirty="0" smtClean="0"/>
              <a:t>/ Schiedsrichter/Vereinsspielbetrieb</a:t>
            </a:r>
            <a:r>
              <a:rPr lang="de-DE" sz="800" dirty="0"/>
              <a:t>). Die durch das Präsidium berufenen Vorstandsmitglieder können sowohl ehrenamtlich als auch hauptberuflich tätig sein.</a:t>
            </a:r>
          </a:p>
        </p:txBody>
      </p:sp>
      <p:sp>
        <p:nvSpPr>
          <p:cNvPr id="34" name="Textfeld 33"/>
          <p:cNvSpPr txBox="1"/>
          <p:nvPr/>
        </p:nvSpPr>
        <p:spPr>
          <a:xfrm>
            <a:off x="1043608" y="596062"/>
            <a:ext cx="5040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/>
              <a:t>ADRT </a:t>
            </a:r>
            <a:r>
              <a:rPr lang="de-DE" b="1" dirty="0" smtClean="0"/>
              <a:t>am 28. </a:t>
            </a:r>
            <a:r>
              <a:rPr lang="de-DE" b="1" dirty="0"/>
              <a:t>Januar 2018</a:t>
            </a:r>
          </a:p>
          <a:p>
            <a:pPr algn="ctr"/>
            <a:r>
              <a:rPr lang="de-DE" b="1" dirty="0" smtClean="0"/>
              <a:t>neue </a:t>
            </a:r>
            <a:r>
              <a:rPr lang="de-DE" b="1" dirty="0"/>
              <a:t>Satzung und Ordnung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2555776" y="6480074"/>
            <a:ext cx="2665100" cy="276999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200" dirty="0"/>
              <a:t>berufen </a:t>
            </a:r>
            <a:r>
              <a:rPr lang="de-DE" sz="1200" dirty="0" smtClean="0"/>
              <a:t>durch das </a:t>
            </a:r>
            <a:r>
              <a:rPr lang="de-DE" sz="1200" dirty="0"/>
              <a:t>Präsidium</a:t>
            </a:r>
          </a:p>
        </p:txBody>
      </p:sp>
    </p:spTree>
    <p:extLst>
      <p:ext uri="{BB962C8B-B14F-4D97-AF65-F5344CB8AC3E}">
        <p14:creationId xmlns:p14="http://schemas.microsoft.com/office/powerpoint/2010/main" val="45736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140</Words>
  <Application>Microsoft Office PowerPoint</Application>
  <PresentationFormat>Bildschirmpräsentation (4:3)</PresentationFormat>
  <Paragraphs>24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Staedler</dc:creator>
  <cp:lastModifiedBy>Staedler</cp:lastModifiedBy>
  <cp:revision>7</cp:revision>
  <dcterms:created xsi:type="dcterms:W3CDTF">2018-01-04T12:56:33Z</dcterms:created>
  <dcterms:modified xsi:type="dcterms:W3CDTF">2018-01-08T08:27:46Z</dcterms:modified>
</cp:coreProperties>
</file>